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7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2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2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4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2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8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7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2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6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7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6CBC-719C-4280-A917-151B612EE8D5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E15BA-0240-4B50-A890-EF8B3062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0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74038" y="276917"/>
            <a:ext cx="6543675" cy="650367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98875" y="1266508"/>
            <a:ext cx="4794250" cy="43249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25682" y="2227580"/>
            <a:ext cx="2540635" cy="240284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A5A5A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760112" y="400237"/>
            <a:ext cx="771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endParaRPr lang="en-US" sz="1100" dirty="0">
              <a:effectLst/>
              <a:latin typeface="Acumin Pro" panose="020B0504020202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760112" y="1361309"/>
            <a:ext cx="771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endParaRPr lang="en-US" sz="1100" dirty="0">
              <a:effectLst/>
              <a:latin typeface="Acumin Pro" panose="020B0504020202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693119" y="2386590"/>
            <a:ext cx="90551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endParaRPr lang="en-US" sz="1100" dirty="0">
              <a:effectLst/>
              <a:latin typeface="Acumin Pro" panose="020B0504020202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17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Acumin Pro</vt:lpstr>
      <vt:lpstr>Arial</vt:lpstr>
      <vt:lpstr>Calibri</vt:lpstr>
      <vt:lpstr>Calibri Light</vt:lpstr>
      <vt:lpstr>Office Theme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Biesiada, Brittany A</dc:creator>
  <cp:lastModifiedBy>Macdonald, Lindsey M</cp:lastModifiedBy>
  <cp:revision>2</cp:revision>
  <dcterms:created xsi:type="dcterms:W3CDTF">2019-06-26T15:57:59Z</dcterms:created>
  <dcterms:modified xsi:type="dcterms:W3CDTF">2020-10-19T20:14:47Z</dcterms:modified>
</cp:coreProperties>
</file>